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3" d="100"/>
          <a:sy n="63" d="100"/>
        </p:scale>
        <p:origin x="8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1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542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5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8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6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3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BB55-AC27-4C93-A5C8-D28DB0F9CD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068C-D13C-43A8-AD99-F8888AC4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9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bsef.weebl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0nk0g5EM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5987-61C5-4B90-8652-93B8B5E28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342" y="1460404"/>
            <a:ext cx="9674380" cy="23876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effectLst/>
              </a:rPr>
              <a:t>What a Great Idea!</a:t>
            </a:r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dirty="0"/>
              <a:t>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1EDEC-A677-497C-B68D-AFFE55547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6" y="3613730"/>
            <a:ext cx="9001462" cy="1655762"/>
          </a:xfrm>
        </p:spPr>
        <p:txBody>
          <a:bodyPr>
            <a:noAutofit/>
          </a:bodyPr>
          <a:lstStyle/>
          <a:p>
            <a:r>
              <a:rPr lang="en-US" sz="4400" dirty="0">
                <a:effectLst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Strategies for Generating Science Fair Research Questions</a:t>
            </a:r>
            <a:endParaRPr lang="en-US" sz="4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45702-3C00-4AB0-ABA6-8C632973FCBA}"/>
              </a:ext>
            </a:extLst>
          </p:cNvPr>
          <p:cNvSpPr txBox="1"/>
          <p:nvPr/>
        </p:nvSpPr>
        <p:spPr>
          <a:xfrm>
            <a:off x="3000826" y="5559214"/>
            <a:ext cx="6190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Alaina Garza- </a:t>
            </a:r>
            <a:r>
              <a:rPr lang="en-US" sz="2400" dirty="0"/>
              <a:t>Clear Brook High School</a:t>
            </a:r>
          </a:p>
          <a:p>
            <a:pPr algn="ctr"/>
            <a:r>
              <a:rPr lang="en-US" sz="2400" dirty="0"/>
              <a:t>Clear Creek ISD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2F0C3-16EB-43D6-8C0A-55854DDA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46" y="0"/>
            <a:ext cx="5361905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7974-7BA2-4DC4-A041-C215F592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Step 1: What are you interested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4188-C9E3-40AE-B6BC-251E1E55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>
            <a:noAutofit/>
          </a:bodyPr>
          <a:lstStyle/>
          <a:p>
            <a:r>
              <a:rPr lang="en-US" sz="2800" dirty="0"/>
              <a:t>What field of STEM do you enjoy reading about, listening about, or watching about?</a:t>
            </a:r>
          </a:p>
          <a:p>
            <a:pPr lvl="1"/>
            <a:r>
              <a:rPr lang="en-US" sz="2800" dirty="0"/>
              <a:t>You are going to be spending a lot of time studying this, so make sure you really enjoy it and are passionate about it.</a:t>
            </a:r>
          </a:p>
          <a:p>
            <a:endParaRPr lang="en-US" sz="2800" dirty="0"/>
          </a:p>
        </p:txBody>
      </p:sp>
      <p:pic>
        <p:nvPicPr>
          <p:cNvPr id="4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D4618D8F-2F2D-4D84-928E-7997700E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258" y="2210935"/>
            <a:ext cx="3510733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5095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9F39-5EC7-457C-AAFE-3942F864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start observing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7E13-F29E-4222-946D-788B63D1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24" y="1980742"/>
            <a:ext cx="5846234" cy="4433045"/>
          </a:xfrm>
        </p:spPr>
        <p:txBody>
          <a:bodyPr>
            <a:normAutofit/>
          </a:bodyPr>
          <a:lstStyle/>
          <a:p>
            <a:r>
              <a:rPr lang="en-US" sz="3200" dirty="0"/>
              <a:t>The more you read about, listen about, watch about your topic of interest… the quicker you will discover your question.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6CBF6-7DFE-4F39-A089-9D5B32FF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11" y="1935921"/>
            <a:ext cx="4433045" cy="44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4E60-6191-40E6-A47B-15B5FF59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339692"/>
            <a:ext cx="10353761" cy="1326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98F2-A7DD-42C3-B8BA-4C0CC27C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45029"/>
            <a:ext cx="10353762" cy="474617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FIND OUT WHAT RESEARCH IS ALREADY GOING ON IN YOUR AREA OF INTEREST!</a:t>
            </a:r>
          </a:p>
          <a:p>
            <a:endParaRPr lang="en-US" sz="2800" dirty="0"/>
          </a:p>
          <a:p>
            <a:pPr lvl="1"/>
            <a:r>
              <a:rPr lang="en-US" sz="2800" dirty="0"/>
              <a:t>Listen to Podcasts-          Radiolab,           Science Friday,            BBC Discovery,             Hidden Brain,          Science PBS News Hour,  etc.</a:t>
            </a:r>
          </a:p>
          <a:p>
            <a:pPr lvl="1"/>
            <a:r>
              <a:rPr lang="en-US" sz="2800" dirty="0"/>
              <a:t>Read journal articles and abstracts- Google Scholar, JSTOR, Google Dataset Search.</a:t>
            </a:r>
          </a:p>
          <a:p>
            <a:pPr lvl="1"/>
            <a:r>
              <a:rPr lang="en-US" sz="2800" dirty="0"/>
              <a:t>Watch </a:t>
            </a:r>
            <a:r>
              <a:rPr lang="en-US" sz="2800" dirty="0" err="1"/>
              <a:t>Youtube</a:t>
            </a:r>
            <a:r>
              <a:rPr lang="en-US" sz="2800" dirty="0"/>
              <a:t> channels, check out Twitter feeds, look at science websites.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245F1-1FF4-48C9-BD01-7460675B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84" y="2200799"/>
            <a:ext cx="635503" cy="635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54BF9B-304A-4D2A-A05E-AFE715482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76" y="2166415"/>
            <a:ext cx="628218" cy="628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741F2-5233-4DF0-973D-9F2849A1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42" y="2762331"/>
            <a:ext cx="701963" cy="701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46547-CA4A-46ED-BAA6-EE8235891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275" y="2841019"/>
            <a:ext cx="609601" cy="609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EC12B-E75C-4BD6-B110-1B8742481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164" y="2894707"/>
            <a:ext cx="544261" cy="5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B3ED-8C8A-4B63-BE89-F495E05F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sz="3100" dirty="0"/>
              <a:t>Step 3: look for a gap in the research or a problem That needs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1549-FC24-4A2F-9E2B-55FA136D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351" y="2096063"/>
            <a:ext cx="6930852" cy="4583705"/>
          </a:xfrm>
        </p:spPr>
        <p:txBody>
          <a:bodyPr>
            <a:normAutofit lnSpcReduction="10000"/>
          </a:bodyPr>
          <a:lstStyle/>
          <a:p>
            <a:r>
              <a:rPr lang="en-US" sz="2600" b="1" u="sng" dirty="0"/>
              <a:t>Your project should be meaningful and unique.</a:t>
            </a:r>
          </a:p>
          <a:p>
            <a:pPr lvl="1"/>
            <a:r>
              <a:rPr lang="en-US" sz="2400" dirty="0"/>
              <a:t>Who or what are you helping?</a:t>
            </a:r>
          </a:p>
          <a:p>
            <a:pPr lvl="1"/>
            <a:r>
              <a:rPr lang="en-US" sz="2400" dirty="0"/>
              <a:t>Why is this a necessary project?</a:t>
            </a:r>
          </a:p>
          <a:p>
            <a:pPr lvl="1"/>
            <a:r>
              <a:rPr lang="en-US" sz="2400" dirty="0"/>
              <a:t>What research is already being done in the field and what are their solutions/conclusions?</a:t>
            </a:r>
          </a:p>
          <a:p>
            <a:pPr lvl="1"/>
            <a:r>
              <a:rPr lang="en-US" sz="2400" dirty="0"/>
              <a:t>What would this project contribute to existing research?</a:t>
            </a:r>
          </a:p>
          <a:p>
            <a:pPr lvl="1"/>
            <a:r>
              <a:rPr lang="en-US" sz="2400" dirty="0"/>
              <a:t>Why is this important to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4030A-12B7-4AFA-AEE9-5BB35345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9" y="2210935"/>
            <a:ext cx="4032438" cy="4032438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07555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8A6D-7DFE-447F-B4AB-139DBDAE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1400"/>
            <a:ext cx="8702257" cy="1326321"/>
          </a:xfrm>
        </p:spPr>
        <p:txBody>
          <a:bodyPr/>
          <a:lstStyle/>
          <a:p>
            <a:pPr algn="l"/>
            <a:r>
              <a:rPr lang="en-US" dirty="0"/>
              <a:t>Step 4: Draft Your research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83149-A994-4ECE-8AD0-42BD2E4D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09" y="2219388"/>
            <a:ext cx="10353762" cy="458781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This probably will not be your final question… it takes time and background research to develop that.</a:t>
            </a:r>
          </a:p>
          <a:p>
            <a:r>
              <a:rPr lang="en-US" sz="2600" dirty="0"/>
              <a:t>Start reading journal articles that you can find that pertains to your drafted question.</a:t>
            </a:r>
          </a:p>
          <a:p>
            <a:pPr lvl="1"/>
            <a:r>
              <a:rPr lang="en-US" sz="2600" dirty="0"/>
              <a:t>This will help you to refine and narrow the question.</a:t>
            </a:r>
          </a:p>
          <a:p>
            <a:r>
              <a:rPr lang="en-US" sz="2600" dirty="0"/>
              <a:t>Keep in mind:</a:t>
            </a:r>
          </a:p>
          <a:p>
            <a:pPr lvl="1"/>
            <a:r>
              <a:rPr lang="en-US" sz="2600" dirty="0"/>
              <a:t>Time frame</a:t>
            </a:r>
          </a:p>
          <a:p>
            <a:pPr lvl="1"/>
            <a:r>
              <a:rPr lang="en-US" sz="2600" dirty="0"/>
              <a:t>Materials access</a:t>
            </a:r>
          </a:p>
          <a:p>
            <a:pPr lvl="1"/>
            <a:r>
              <a:rPr lang="en-US" sz="2600" dirty="0"/>
              <a:t>Cost</a:t>
            </a:r>
          </a:p>
          <a:p>
            <a:pPr lvl="1"/>
            <a:r>
              <a:rPr lang="en-US" sz="2600" dirty="0"/>
              <a:t>Location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E39594F9-BB74-47F4-9B0F-CC8CE94BF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39" y="653629"/>
            <a:ext cx="2348639" cy="15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80C6-3639-44E7-ADBB-AC5C297B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3031" y="236951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/>
              <a:t>Talk to people!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111C-FA68-418F-A051-DD5E47BF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689663"/>
            <a:ext cx="10353762" cy="4536965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Talk to family and friends about your question</a:t>
            </a:r>
            <a:r>
              <a:rPr lang="en-US" sz="2400" u="sng" dirty="0"/>
              <a:t>.  </a:t>
            </a:r>
            <a:r>
              <a:rPr lang="en-US" sz="2400" dirty="0"/>
              <a:t>They will be able to ask you clarifying questions. You will begin to recognize areas of your question that need to be refined.</a:t>
            </a:r>
          </a:p>
          <a:p>
            <a:r>
              <a:rPr lang="en-US" sz="2400" b="1" u="sng" dirty="0"/>
              <a:t>E-mail experts in the field.  </a:t>
            </a:r>
            <a:r>
              <a:rPr lang="en-US" sz="2400" dirty="0"/>
              <a:t>If you read a particularly interesting journal article, you can always look up and e-mail the author with questions about the data, methods, conclusion, etc.</a:t>
            </a:r>
          </a:p>
          <a:p>
            <a:endParaRPr lang="en-US" sz="2400" dirty="0"/>
          </a:p>
          <a:p>
            <a:r>
              <a:rPr lang="en-US" sz="2400" dirty="0"/>
              <a:t>The more people that you discuss your project with, the more developed it will become.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0C530-14DB-49E6-A321-ABED38BD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437" y="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8B4A-7E5E-4ECD-83BE-364F4FC7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hlinkClick r:id="rId2"/>
              </a:rPr>
              <a:t>www.cbsef.weebly.com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994566-9A1A-4657-8CC7-2CC075DB0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7178" y="1935921"/>
            <a:ext cx="4712422" cy="47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41BEA4-CFB6-4007-BD22-F1B65D204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" r="8316" b="-1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22AC0-9F98-43DB-9DCD-CD849839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75228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hlinkClick r:id="rId4"/>
              </a:rPr>
              <a:t>Inspiration from a science fair superstar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0845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3155</TotalTime>
  <Words>402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Fan Heiti Std B</vt:lpstr>
      <vt:lpstr>Arial</vt:lpstr>
      <vt:lpstr>Bookman Old Style</vt:lpstr>
      <vt:lpstr>Calibri</vt:lpstr>
      <vt:lpstr>Rockwell</vt:lpstr>
      <vt:lpstr>Damask</vt:lpstr>
      <vt:lpstr>What a Great Idea!    </vt:lpstr>
      <vt:lpstr>Step 1: What are you interested in?</vt:lpstr>
      <vt:lpstr>Step 2: start observing</vt:lpstr>
      <vt:lpstr>PowerPoint Presentation</vt:lpstr>
      <vt:lpstr>Step 3: look for a gap in the research or a problem That needs a solution</vt:lpstr>
      <vt:lpstr>Step 4: Draft Your research      </vt:lpstr>
      <vt:lpstr>Talk to people!</vt:lpstr>
      <vt:lpstr>www.cbsef.weebly.com</vt:lpstr>
      <vt:lpstr>Inspiration from a science fair superstar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Great Idea!</dc:title>
  <dc:creator>Garza, Alaina</dc:creator>
  <cp:lastModifiedBy>Garza, Alaina</cp:lastModifiedBy>
  <cp:revision>49</cp:revision>
  <dcterms:created xsi:type="dcterms:W3CDTF">2018-08-14T14:13:15Z</dcterms:created>
  <dcterms:modified xsi:type="dcterms:W3CDTF">2018-09-15T13:13:35Z</dcterms:modified>
</cp:coreProperties>
</file>